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E1B6-EDBD-47E0-995B-1A3C49ADE97C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520-47E9-4B00-976F-DEFA58C41C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E1B6-EDBD-47E0-995B-1A3C49ADE97C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520-47E9-4B00-976F-DEFA58C41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E1B6-EDBD-47E0-995B-1A3C49ADE97C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520-47E9-4B00-976F-DEFA58C41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E1B6-EDBD-47E0-995B-1A3C49ADE97C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520-47E9-4B00-976F-DEFA58C41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E1B6-EDBD-47E0-995B-1A3C49ADE97C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520-47E9-4B00-976F-DEFA58C41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E1B6-EDBD-47E0-995B-1A3C49ADE97C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520-47E9-4B00-976F-DEFA58C41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E1B6-EDBD-47E0-995B-1A3C49ADE97C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520-47E9-4B00-976F-DEFA58C41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E1B6-EDBD-47E0-995B-1A3C49ADE97C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520-47E9-4B00-976F-DEFA58C41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E1B6-EDBD-47E0-995B-1A3C49ADE97C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520-47E9-4B00-976F-DEFA58C41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E1B6-EDBD-47E0-995B-1A3C49ADE97C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520-47E9-4B00-976F-DEFA58C41C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7AEE1B6-EDBD-47E0-995B-1A3C49ADE97C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C7D9520-47E9-4B00-976F-DEFA58C41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AEE1B6-EDBD-47E0-995B-1A3C49ADE97C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C7D9520-47E9-4B00-976F-DEFA58C41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West Hall High School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Bell Schedules 2014-2015</a:t>
            </a:r>
            <a:endParaRPr lang="en-US" sz="36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Regular Bell Schedule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lnSpcReduction="10000"/>
          </a:bodyPr>
          <a:lstStyle/>
          <a:p>
            <a:pPr marL="118872" indent="0" algn="ctr">
              <a:buNone/>
            </a:pPr>
            <a:r>
              <a:rPr lang="en-US" sz="3600" i="1" u="sng" dirty="0" smtClean="0">
                <a:solidFill>
                  <a:srgbClr val="FF0000"/>
                </a:solidFill>
                <a:latin typeface="Georgia" pitchFamily="18" charset="0"/>
              </a:rPr>
              <a:t>Club Time is available from 8:05-8:20 </a:t>
            </a:r>
          </a:p>
          <a:p>
            <a:r>
              <a:rPr lang="en-US" sz="3600" dirty="0" smtClean="0">
                <a:latin typeface="Georgia" pitchFamily="18" charset="0"/>
              </a:rPr>
              <a:t>1</a:t>
            </a:r>
            <a:r>
              <a:rPr lang="en-US" sz="3600" baseline="30000" dirty="0" smtClean="0">
                <a:latin typeface="Georgia" pitchFamily="18" charset="0"/>
              </a:rPr>
              <a:t>st	   	</a:t>
            </a:r>
            <a:r>
              <a:rPr lang="en-US" sz="3600" dirty="0" smtClean="0">
                <a:latin typeface="Georgia" pitchFamily="18" charset="0"/>
              </a:rPr>
              <a:t>   8:20 – 9:15       </a:t>
            </a:r>
          </a:p>
          <a:p>
            <a:r>
              <a:rPr lang="en-US" sz="3600" dirty="0" smtClean="0">
                <a:latin typeface="Georgia" pitchFamily="18" charset="0"/>
              </a:rPr>
              <a:t>2</a:t>
            </a:r>
            <a:r>
              <a:rPr lang="en-US" sz="3600" baseline="30000" dirty="0" smtClean="0">
                <a:latin typeface="Georgia" pitchFamily="18" charset="0"/>
              </a:rPr>
              <a:t>nd	</a:t>
            </a:r>
            <a:r>
              <a:rPr lang="en-US" sz="3600" dirty="0" smtClean="0">
                <a:latin typeface="Georgia" pitchFamily="18" charset="0"/>
              </a:rPr>
              <a:t>   9:20 – 10:10</a:t>
            </a:r>
          </a:p>
          <a:p>
            <a:r>
              <a:rPr lang="en-US" sz="3600" dirty="0" smtClean="0">
                <a:latin typeface="Georgia" pitchFamily="18" charset="0"/>
              </a:rPr>
              <a:t>3</a:t>
            </a:r>
            <a:r>
              <a:rPr lang="en-US" sz="3600" baseline="30000" dirty="0" smtClean="0">
                <a:latin typeface="Georgia" pitchFamily="18" charset="0"/>
              </a:rPr>
              <a:t>rd</a:t>
            </a:r>
            <a:r>
              <a:rPr lang="en-US" sz="3600" dirty="0" smtClean="0">
                <a:latin typeface="Georgia" pitchFamily="18" charset="0"/>
              </a:rPr>
              <a:t> 	   10:15 – 11:05</a:t>
            </a:r>
          </a:p>
          <a:p>
            <a:r>
              <a:rPr lang="en-US" sz="3600" dirty="0" smtClean="0">
                <a:latin typeface="Georgia" pitchFamily="18" charset="0"/>
              </a:rPr>
              <a:t>4</a:t>
            </a:r>
            <a:r>
              <a:rPr lang="en-US" sz="3600" baseline="30000" dirty="0" smtClean="0">
                <a:latin typeface="Georgia" pitchFamily="18" charset="0"/>
              </a:rPr>
              <a:t>th                 </a:t>
            </a:r>
            <a:r>
              <a:rPr lang="en-US" sz="3600" dirty="0" smtClean="0">
                <a:latin typeface="Georgia" pitchFamily="18" charset="0"/>
              </a:rPr>
              <a:t>11:10 – 12:50</a:t>
            </a:r>
            <a:endParaRPr lang="en-US" sz="3600" baseline="300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Georgia" pitchFamily="18" charset="0"/>
              </a:rPr>
              <a:t>			</a:t>
            </a:r>
            <a:r>
              <a:rPr lang="en-US" sz="2400" b="1" dirty="0" smtClean="0">
                <a:latin typeface="Georgia" pitchFamily="18" charset="0"/>
              </a:rPr>
              <a:t>A</a:t>
            </a:r>
            <a:r>
              <a:rPr lang="en-US" sz="2400" dirty="0" smtClean="0">
                <a:latin typeface="Georgia" pitchFamily="18" charset="0"/>
              </a:rPr>
              <a:t>(11:10)       </a:t>
            </a:r>
            <a:r>
              <a:rPr lang="en-US" sz="2400" b="1" dirty="0" smtClean="0">
                <a:latin typeface="Georgia" pitchFamily="18" charset="0"/>
              </a:rPr>
              <a:t>B</a:t>
            </a:r>
            <a:r>
              <a:rPr lang="en-US" sz="2400" dirty="0" smtClean="0">
                <a:latin typeface="Georgia" pitchFamily="18" charset="0"/>
              </a:rPr>
              <a:t>(11:35)     </a:t>
            </a:r>
            <a:r>
              <a:rPr lang="en-US" sz="2400" b="1" dirty="0" smtClean="0">
                <a:latin typeface="Georgia" pitchFamily="18" charset="0"/>
              </a:rPr>
              <a:t>C</a:t>
            </a:r>
            <a:r>
              <a:rPr lang="en-US" sz="2400" dirty="0" smtClean="0">
                <a:latin typeface="Georgia" pitchFamily="18" charset="0"/>
              </a:rPr>
              <a:t>(12:00)     </a:t>
            </a:r>
            <a:r>
              <a:rPr lang="en-US" sz="2400" b="1" dirty="0" smtClean="0">
                <a:latin typeface="Georgia" pitchFamily="18" charset="0"/>
              </a:rPr>
              <a:t>D</a:t>
            </a:r>
            <a:r>
              <a:rPr lang="en-US" sz="2400" dirty="0" smtClean="0">
                <a:latin typeface="Georgia" pitchFamily="18" charset="0"/>
              </a:rPr>
              <a:t>(12:25)</a:t>
            </a:r>
          </a:p>
          <a:p>
            <a:r>
              <a:rPr lang="en-US" sz="3600" dirty="0" smtClean="0">
                <a:latin typeface="Georgia" pitchFamily="18" charset="0"/>
              </a:rPr>
              <a:t>5</a:t>
            </a:r>
            <a:r>
              <a:rPr lang="en-US" sz="3600" baseline="30000" dirty="0" smtClean="0">
                <a:latin typeface="Georgia" pitchFamily="18" charset="0"/>
              </a:rPr>
              <a:t>th	</a:t>
            </a:r>
            <a:r>
              <a:rPr lang="en-US" sz="3600" dirty="0" smtClean="0">
                <a:latin typeface="Georgia" pitchFamily="18" charset="0"/>
              </a:rPr>
              <a:t>    12:55 – 1:45</a:t>
            </a:r>
            <a:endParaRPr lang="en-US" sz="3600" baseline="30000" dirty="0" smtClean="0">
              <a:latin typeface="Georgia" pitchFamily="18" charset="0"/>
            </a:endParaRPr>
          </a:p>
          <a:p>
            <a:r>
              <a:rPr lang="en-US" sz="3600" dirty="0" smtClean="0">
                <a:latin typeface="Georgia" pitchFamily="18" charset="0"/>
              </a:rPr>
              <a:t>6</a:t>
            </a:r>
            <a:r>
              <a:rPr lang="en-US" sz="3600" baseline="30000" dirty="0" smtClean="0">
                <a:latin typeface="Georgia" pitchFamily="18" charset="0"/>
              </a:rPr>
              <a:t>th                  </a:t>
            </a:r>
            <a:r>
              <a:rPr lang="en-US" sz="3600" dirty="0" smtClean="0">
                <a:latin typeface="Georgia" pitchFamily="18" charset="0"/>
              </a:rPr>
              <a:t>1:50 – 2:40</a:t>
            </a:r>
            <a:endParaRPr lang="en-US" sz="3600" baseline="30000" dirty="0" smtClean="0">
              <a:latin typeface="Georgia" pitchFamily="18" charset="0"/>
            </a:endParaRPr>
          </a:p>
          <a:p>
            <a:r>
              <a:rPr lang="en-US" sz="3600" dirty="0" smtClean="0">
                <a:latin typeface="Georgia" pitchFamily="18" charset="0"/>
              </a:rPr>
              <a:t>7</a:t>
            </a:r>
            <a:r>
              <a:rPr lang="en-US" sz="3600" baseline="30000" dirty="0" smtClean="0">
                <a:latin typeface="Georgia" pitchFamily="18" charset="0"/>
              </a:rPr>
              <a:t>th                   </a:t>
            </a:r>
            <a:r>
              <a:rPr lang="en-US" sz="3600" dirty="0" smtClean="0">
                <a:latin typeface="Georgia" pitchFamily="18" charset="0"/>
              </a:rPr>
              <a:t>2:45 – 3:35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#2 Advisement Bell Schedule </a:t>
            </a:r>
            <a:br>
              <a:rPr lang="en-US" dirty="0" smtClean="0"/>
            </a:br>
            <a:r>
              <a:rPr lang="en-US" dirty="0" smtClean="0"/>
              <a:t>         (2</a:t>
            </a:r>
            <a:r>
              <a:rPr lang="en-US" baseline="30000" dirty="0" smtClean="0"/>
              <a:t>nd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Tuesdays)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Georgia" pitchFamily="18" charset="0"/>
              </a:rPr>
              <a:t>1</a:t>
            </a:r>
            <a:r>
              <a:rPr lang="en-US" sz="3600" baseline="30000" dirty="0" smtClean="0">
                <a:latin typeface="Georgia" pitchFamily="18" charset="0"/>
              </a:rPr>
              <a:t>st	   	</a:t>
            </a:r>
            <a:r>
              <a:rPr lang="en-US" sz="3600" dirty="0" smtClean="0">
                <a:latin typeface="Georgia" pitchFamily="18" charset="0"/>
              </a:rPr>
              <a:t>   8:20 – 9:10       </a:t>
            </a:r>
          </a:p>
          <a:p>
            <a:r>
              <a:rPr lang="en-US" sz="3600" dirty="0" smtClean="0">
                <a:latin typeface="Georgia" pitchFamily="18" charset="0"/>
              </a:rPr>
              <a:t>2</a:t>
            </a:r>
            <a:r>
              <a:rPr lang="en-US" sz="3600" baseline="30000" dirty="0" smtClean="0">
                <a:latin typeface="Georgia" pitchFamily="18" charset="0"/>
              </a:rPr>
              <a:t>nd	</a:t>
            </a:r>
            <a:r>
              <a:rPr lang="en-US" sz="3600" dirty="0" smtClean="0">
                <a:latin typeface="Georgia" pitchFamily="18" charset="0"/>
              </a:rPr>
              <a:t>   9:15 – 10:00</a:t>
            </a:r>
          </a:p>
          <a:p>
            <a:r>
              <a:rPr lang="en-US" sz="3600" i="1" dirty="0" smtClean="0">
                <a:solidFill>
                  <a:srgbClr val="FF0000"/>
                </a:solidFill>
                <a:latin typeface="Georgia" pitchFamily="18" charset="0"/>
              </a:rPr>
              <a:t>ADV 	  10:05 – 10:25</a:t>
            </a:r>
          </a:p>
          <a:p>
            <a:r>
              <a:rPr lang="en-US" sz="3600" dirty="0" smtClean="0">
                <a:latin typeface="Georgia" pitchFamily="18" charset="0"/>
              </a:rPr>
              <a:t>3</a:t>
            </a:r>
            <a:r>
              <a:rPr lang="en-US" sz="3600" baseline="30000" dirty="0" smtClean="0">
                <a:latin typeface="Georgia" pitchFamily="18" charset="0"/>
              </a:rPr>
              <a:t>rd</a:t>
            </a:r>
            <a:r>
              <a:rPr lang="en-US" sz="3600" dirty="0" smtClean="0">
                <a:latin typeface="Georgia" pitchFamily="18" charset="0"/>
              </a:rPr>
              <a:t> 	   10:30 – 11:15</a:t>
            </a:r>
          </a:p>
          <a:p>
            <a:r>
              <a:rPr lang="en-US" sz="3600" dirty="0" smtClean="0">
                <a:latin typeface="Georgia" pitchFamily="18" charset="0"/>
              </a:rPr>
              <a:t>4</a:t>
            </a:r>
            <a:r>
              <a:rPr lang="en-US" sz="3600" baseline="30000" dirty="0" smtClean="0">
                <a:latin typeface="Georgia" pitchFamily="18" charset="0"/>
              </a:rPr>
              <a:t>th                 </a:t>
            </a:r>
            <a:r>
              <a:rPr lang="en-US" sz="3600" dirty="0" smtClean="0">
                <a:latin typeface="Georgia" pitchFamily="18" charset="0"/>
              </a:rPr>
              <a:t>11:20 – 1:00</a:t>
            </a:r>
            <a:endParaRPr lang="en-US" sz="3600" baseline="300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Georgia" pitchFamily="18" charset="0"/>
              </a:rPr>
              <a:t>			</a:t>
            </a:r>
            <a:r>
              <a:rPr lang="en-US" sz="2400" b="1" dirty="0" smtClean="0">
                <a:latin typeface="Georgia" pitchFamily="18" charset="0"/>
              </a:rPr>
              <a:t>A</a:t>
            </a:r>
            <a:r>
              <a:rPr lang="en-US" sz="2400" dirty="0" smtClean="0">
                <a:latin typeface="Georgia" pitchFamily="18" charset="0"/>
              </a:rPr>
              <a:t>(11:20)       </a:t>
            </a:r>
            <a:r>
              <a:rPr lang="en-US" sz="2400" b="1" dirty="0" smtClean="0">
                <a:latin typeface="Georgia" pitchFamily="18" charset="0"/>
              </a:rPr>
              <a:t>B</a:t>
            </a:r>
            <a:r>
              <a:rPr lang="en-US" sz="2400" dirty="0" smtClean="0">
                <a:latin typeface="Georgia" pitchFamily="18" charset="0"/>
              </a:rPr>
              <a:t>(11:45)     </a:t>
            </a:r>
            <a:r>
              <a:rPr lang="en-US" sz="2400" b="1" dirty="0" smtClean="0">
                <a:latin typeface="Georgia" pitchFamily="18" charset="0"/>
              </a:rPr>
              <a:t>C</a:t>
            </a:r>
            <a:r>
              <a:rPr lang="en-US" sz="2400" dirty="0" smtClean="0">
                <a:latin typeface="Georgia" pitchFamily="18" charset="0"/>
              </a:rPr>
              <a:t>(12:10)     </a:t>
            </a:r>
            <a:r>
              <a:rPr lang="en-US" sz="2400" b="1" dirty="0" smtClean="0">
                <a:latin typeface="Georgia" pitchFamily="18" charset="0"/>
              </a:rPr>
              <a:t>D</a:t>
            </a:r>
            <a:r>
              <a:rPr lang="en-US" sz="2400" dirty="0" smtClean="0">
                <a:latin typeface="Georgia" pitchFamily="18" charset="0"/>
              </a:rPr>
              <a:t>(12:35)</a:t>
            </a:r>
          </a:p>
          <a:p>
            <a:r>
              <a:rPr lang="en-US" sz="3600" dirty="0" smtClean="0">
                <a:latin typeface="Georgia" pitchFamily="18" charset="0"/>
              </a:rPr>
              <a:t>5</a:t>
            </a:r>
            <a:r>
              <a:rPr lang="en-US" sz="3600" baseline="30000" dirty="0" smtClean="0">
                <a:latin typeface="Georgia" pitchFamily="18" charset="0"/>
              </a:rPr>
              <a:t>th	</a:t>
            </a:r>
            <a:r>
              <a:rPr lang="en-US" sz="3600" dirty="0" smtClean="0">
                <a:latin typeface="Georgia" pitchFamily="18" charset="0"/>
              </a:rPr>
              <a:t>    1:05 – 1:50</a:t>
            </a:r>
            <a:endParaRPr lang="en-US" sz="3600" baseline="30000" dirty="0" smtClean="0">
              <a:latin typeface="Georgia" pitchFamily="18" charset="0"/>
            </a:endParaRPr>
          </a:p>
          <a:p>
            <a:r>
              <a:rPr lang="en-US" sz="3600" dirty="0" smtClean="0">
                <a:latin typeface="Georgia" pitchFamily="18" charset="0"/>
              </a:rPr>
              <a:t>6</a:t>
            </a:r>
            <a:r>
              <a:rPr lang="en-US" sz="3600" baseline="30000" dirty="0" smtClean="0">
                <a:latin typeface="Georgia" pitchFamily="18" charset="0"/>
              </a:rPr>
              <a:t>th                  </a:t>
            </a:r>
            <a:r>
              <a:rPr lang="en-US" sz="3600" dirty="0" smtClean="0">
                <a:latin typeface="Georgia" pitchFamily="18" charset="0"/>
              </a:rPr>
              <a:t>1:55 – 2:40</a:t>
            </a:r>
            <a:endParaRPr lang="en-US" sz="3600" baseline="30000" dirty="0" smtClean="0">
              <a:latin typeface="Georgia" pitchFamily="18" charset="0"/>
            </a:endParaRPr>
          </a:p>
          <a:p>
            <a:r>
              <a:rPr lang="en-US" sz="3600" dirty="0" smtClean="0">
                <a:latin typeface="Georgia" pitchFamily="18" charset="0"/>
              </a:rPr>
              <a:t>7</a:t>
            </a:r>
            <a:r>
              <a:rPr lang="en-US" sz="3600" baseline="30000" dirty="0" smtClean="0">
                <a:latin typeface="Georgia" pitchFamily="18" charset="0"/>
              </a:rPr>
              <a:t>th                   </a:t>
            </a:r>
            <a:r>
              <a:rPr lang="en-US" sz="3600" dirty="0" smtClean="0">
                <a:latin typeface="Georgia" pitchFamily="18" charset="0"/>
              </a:rPr>
              <a:t>2:45 – 3:35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#3 Morning Assembly Schedule</a:t>
            </a:r>
            <a:br>
              <a:rPr lang="en-US" dirty="0" smtClean="0"/>
            </a:br>
            <a:r>
              <a:rPr lang="en-US" dirty="0" smtClean="0"/>
              <a:t>               (FTE 30 : Days 2-5)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lnSpcReduction="10000"/>
          </a:bodyPr>
          <a:lstStyle/>
          <a:p>
            <a:r>
              <a:rPr lang="en-US" sz="3600" i="1" dirty="0" smtClean="0">
                <a:solidFill>
                  <a:srgbClr val="FF0000"/>
                </a:solidFill>
                <a:latin typeface="Georgia" pitchFamily="18" charset="0"/>
              </a:rPr>
              <a:t>ADV       8:20 – 8:50</a:t>
            </a:r>
          </a:p>
          <a:p>
            <a:r>
              <a:rPr lang="en-US" sz="3600" dirty="0" smtClean="0">
                <a:latin typeface="Georgia" pitchFamily="18" charset="0"/>
              </a:rPr>
              <a:t>1</a:t>
            </a:r>
            <a:r>
              <a:rPr lang="en-US" sz="3600" baseline="30000" dirty="0" smtClean="0">
                <a:latin typeface="Georgia" pitchFamily="18" charset="0"/>
              </a:rPr>
              <a:t>st	   	</a:t>
            </a:r>
            <a:r>
              <a:rPr lang="en-US" sz="3600" dirty="0" smtClean="0">
                <a:latin typeface="Georgia" pitchFamily="18" charset="0"/>
              </a:rPr>
              <a:t>   8:55 – 9:35       </a:t>
            </a:r>
          </a:p>
          <a:p>
            <a:r>
              <a:rPr lang="en-US" sz="3600" dirty="0" smtClean="0">
                <a:latin typeface="Georgia" pitchFamily="18" charset="0"/>
              </a:rPr>
              <a:t>2</a:t>
            </a:r>
            <a:r>
              <a:rPr lang="en-US" sz="3600" baseline="30000" dirty="0" smtClean="0">
                <a:latin typeface="Georgia" pitchFamily="18" charset="0"/>
              </a:rPr>
              <a:t>nd	</a:t>
            </a:r>
            <a:r>
              <a:rPr lang="en-US" sz="3600" dirty="0" smtClean="0">
                <a:latin typeface="Georgia" pitchFamily="18" charset="0"/>
              </a:rPr>
              <a:t>   9:40 – 10:20</a:t>
            </a:r>
          </a:p>
          <a:p>
            <a:r>
              <a:rPr lang="en-US" sz="3600" dirty="0" smtClean="0">
                <a:latin typeface="Georgia" pitchFamily="18" charset="0"/>
              </a:rPr>
              <a:t>3</a:t>
            </a:r>
            <a:r>
              <a:rPr lang="en-US" sz="3600" baseline="30000" dirty="0" smtClean="0">
                <a:latin typeface="Georgia" pitchFamily="18" charset="0"/>
              </a:rPr>
              <a:t>rd</a:t>
            </a:r>
            <a:r>
              <a:rPr lang="en-US" sz="3600" dirty="0" smtClean="0">
                <a:latin typeface="Georgia" pitchFamily="18" charset="0"/>
              </a:rPr>
              <a:t> 	   10:25 – 11:05</a:t>
            </a:r>
          </a:p>
          <a:p>
            <a:r>
              <a:rPr lang="en-US" sz="3600" dirty="0">
                <a:latin typeface="Georgia" pitchFamily="18" charset="0"/>
              </a:rPr>
              <a:t>4</a:t>
            </a:r>
            <a:r>
              <a:rPr lang="en-US" sz="3600" baseline="30000" dirty="0">
                <a:latin typeface="Georgia" pitchFamily="18" charset="0"/>
              </a:rPr>
              <a:t>th                 </a:t>
            </a:r>
            <a:r>
              <a:rPr lang="en-US" sz="3600" dirty="0">
                <a:latin typeface="Georgia" pitchFamily="18" charset="0"/>
              </a:rPr>
              <a:t>11:10 – 12:50</a:t>
            </a:r>
            <a:endParaRPr lang="en-US" sz="3600" baseline="30000" dirty="0">
              <a:latin typeface="Georgia" pitchFamily="18" charset="0"/>
            </a:endParaRPr>
          </a:p>
          <a:p>
            <a:pPr>
              <a:buNone/>
            </a:pPr>
            <a:r>
              <a:rPr lang="en-US" sz="3600" dirty="0">
                <a:latin typeface="Georgia" pitchFamily="18" charset="0"/>
              </a:rPr>
              <a:t>			</a:t>
            </a:r>
            <a:r>
              <a:rPr lang="en-US" sz="2400" b="1" dirty="0">
                <a:latin typeface="Georgia" pitchFamily="18" charset="0"/>
              </a:rPr>
              <a:t>A</a:t>
            </a:r>
            <a:r>
              <a:rPr lang="en-US" sz="2400" dirty="0">
                <a:latin typeface="Georgia" pitchFamily="18" charset="0"/>
              </a:rPr>
              <a:t>(11:10)       </a:t>
            </a:r>
            <a:r>
              <a:rPr lang="en-US" sz="2400" b="1" dirty="0">
                <a:latin typeface="Georgia" pitchFamily="18" charset="0"/>
              </a:rPr>
              <a:t>B</a:t>
            </a:r>
            <a:r>
              <a:rPr lang="en-US" sz="2400" dirty="0">
                <a:latin typeface="Georgia" pitchFamily="18" charset="0"/>
              </a:rPr>
              <a:t>(11:35)     </a:t>
            </a:r>
            <a:r>
              <a:rPr lang="en-US" sz="2400" b="1" dirty="0">
                <a:latin typeface="Georgia" pitchFamily="18" charset="0"/>
              </a:rPr>
              <a:t>C</a:t>
            </a:r>
            <a:r>
              <a:rPr lang="en-US" sz="2400" dirty="0">
                <a:latin typeface="Georgia" pitchFamily="18" charset="0"/>
              </a:rPr>
              <a:t>(12:00)     </a:t>
            </a:r>
            <a:r>
              <a:rPr lang="en-US" sz="2400" b="1" dirty="0">
                <a:latin typeface="Georgia" pitchFamily="18" charset="0"/>
              </a:rPr>
              <a:t>D</a:t>
            </a:r>
            <a:r>
              <a:rPr lang="en-US" sz="2400" dirty="0">
                <a:latin typeface="Georgia" pitchFamily="18" charset="0"/>
              </a:rPr>
              <a:t>(12:25)</a:t>
            </a:r>
          </a:p>
          <a:p>
            <a:r>
              <a:rPr lang="en-US" sz="3600" dirty="0">
                <a:latin typeface="Georgia" pitchFamily="18" charset="0"/>
              </a:rPr>
              <a:t>5</a:t>
            </a:r>
            <a:r>
              <a:rPr lang="en-US" sz="3600" baseline="30000" dirty="0">
                <a:latin typeface="Georgia" pitchFamily="18" charset="0"/>
              </a:rPr>
              <a:t>th	</a:t>
            </a:r>
            <a:r>
              <a:rPr lang="en-US" sz="3600" dirty="0">
                <a:latin typeface="Georgia" pitchFamily="18" charset="0"/>
              </a:rPr>
              <a:t>    12:55 – 1:45</a:t>
            </a:r>
            <a:endParaRPr lang="en-US" sz="3600" baseline="30000" dirty="0">
              <a:latin typeface="Georgia" pitchFamily="18" charset="0"/>
            </a:endParaRPr>
          </a:p>
          <a:p>
            <a:r>
              <a:rPr lang="en-US" sz="3600" dirty="0">
                <a:latin typeface="Georgia" pitchFamily="18" charset="0"/>
              </a:rPr>
              <a:t>6</a:t>
            </a:r>
            <a:r>
              <a:rPr lang="en-US" sz="3600" baseline="30000" dirty="0">
                <a:latin typeface="Georgia" pitchFamily="18" charset="0"/>
              </a:rPr>
              <a:t>th                  </a:t>
            </a:r>
            <a:r>
              <a:rPr lang="en-US" sz="3600" dirty="0">
                <a:latin typeface="Georgia" pitchFamily="18" charset="0"/>
              </a:rPr>
              <a:t>1:50 – 2:40</a:t>
            </a:r>
            <a:endParaRPr lang="en-US" sz="3600" baseline="30000" dirty="0">
              <a:latin typeface="Georgia" pitchFamily="18" charset="0"/>
            </a:endParaRPr>
          </a:p>
          <a:p>
            <a:r>
              <a:rPr lang="en-US" sz="3600" dirty="0">
                <a:latin typeface="Georgia" pitchFamily="18" charset="0"/>
              </a:rPr>
              <a:t>7</a:t>
            </a:r>
            <a:r>
              <a:rPr lang="en-US" sz="3600" baseline="30000" dirty="0">
                <a:latin typeface="Georgia" pitchFamily="18" charset="0"/>
              </a:rPr>
              <a:t>th                   </a:t>
            </a:r>
            <a:r>
              <a:rPr lang="en-US" sz="3600" dirty="0">
                <a:latin typeface="Georgia" pitchFamily="18" charset="0"/>
              </a:rPr>
              <a:t>2:45 – 3:35</a:t>
            </a:r>
          </a:p>
        </p:txBody>
      </p:sp>
    </p:spTree>
    <p:extLst>
      <p:ext uri="{BB962C8B-B14F-4D97-AF65-F5344CB8AC3E}">
        <p14:creationId xmlns:p14="http://schemas.microsoft.com/office/powerpoint/2010/main" val="396358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#4 Afternoon Pep Rally Schedule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Georgia" pitchFamily="18" charset="0"/>
              </a:rPr>
              <a:t>1</a:t>
            </a:r>
            <a:r>
              <a:rPr lang="en-US" sz="3600" baseline="30000" dirty="0">
                <a:latin typeface="Georgia" pitchFamily="18" charset="0"/>
              </a:rPr>
              <a:t>st	   	</a:t>
            </a:r>
            <a:r>
              <a:rPr lang="en-US" sz="3600" dirty="0">
                <a:latin typeface="Georgia" pitchFamily="18" charset="0"/>
              </a:rPr>
              <a:t>   8:20 – 9:15       </a:t>
            </a:r>
          </a:p>
          <a:p>
            <a:r>
              <a:rPr lang="en-US" sz="3600" dirty="0">
                <a:latin typeface="Georgia" pitchFamily="18" charset="0"/>
              </a:rPr>
              <a:t>2</a:t>
            </a:r>
            <a:r>
              <a:rPr lang="en-US" sz="3600" baseline="30000" dirty="0">
                <a:latin typeface="Georgia" pitchFamily="18" charset="0"/>
              </a:rPr>
              <a:t>nd	</a:t>
            </a:r>
            <a:r>
              <a:rPr lang="en-US" sz="3600" dirty="0">
                <a:latin typeface="Georgia" pitchFamily="18" charset="0"/>
              </a:rPr>
              <a:t>   9:20 – 10:10</a:t>
            </a:r>
          </a:p>
          <a:p>
            <a:r>
              <a:rPr lang="en-US" sz="3600" dirty="0">
                <a:latin typeface="Georgia" pitchFamily="18" charset="0"/>
              </a:rPr>
              <a:t>3</a:t>
            </a:r>
            <a:r>
              <a:rPr lang="en-US" sz="3600" baseline="30000" dirty="0">
                <a:latin typeface="Georgia" pitchFamily="18" charset="0"/>
              </a:rPr>
              <a:t>rd</a:t>
            </a:r>
            <a:r>
              <a:rPr lang="en-US" sz="3600" dirty="0">
                <a:latin typeface="Georgia" pitchFamily="18" charset="0"/>
              </a:rPr>
              <a:t> 	   10:15 – 11:05</a:t>
            </a:r>
          </a:p>
          <a:p>
            <a:r>
              <a:rPr lang="en-US" sz="3600" dirty="0">
                <a:latin typeface="Georgia" pitchFamily="18" charset="0"/>
              </a:rPr>
              <a:t>4</a:t>
            </a:r>
            <a:r>
              <a:rPr lang="en-US" sz="3600" baseline="30000" dirty="0">
                <a:latin typeface="Georgia" pitchFamily="18" charset="0"/>
              </a:rPr>
              <a:t>th                 </a:t>
            </a:r>
            <a:r>
              <a:rPr lang="en-US" sz="3600" dirty="0">
                <a:latin typeface="Georgia" pitchFamily="18" charset="0"/>
              </a:rPr>
              <a:t>11:10 – 12:50</a:t>
            </a:r>
            <a:endParaRPr lang="en-US" sz="3600" baseline="30000" dirty="0">
              <a:latin typeface="Georgia" pitchFamily="18" charset="0"/>
            </a:endParaRPr>
          </a:p>
          <a:p>
            <a:pPr>
              <a:buNone/>
            </a:pPr>
            <a:r>
              <a:rPr lang="en-US" sz="3600" dirty="0">
                <a:latin typeface="Georgia" pitchFamily="18" charset="0"/>
              </a:rPr>
              <a:t>			</a:t>
            </a:r>
            <a:r>
              <a:rPr lang="en-US" sz="2400" b="1" dirty="0">
                <a:latin typeface="Georgia" pitchFamily="18" charset="0"/>
              </a:rPr>
              <a:t>A</a:t>
            </a:r>
            <a:r>
              <a:rPr lang="en-US" sz="2400" dirty="0">
                <a:latin typeface="Georgia" pitchFamily="18" charset="0"/>
              </a:rPr>
              <a:t>(11:10)       </a:t>
            </a:r>
            <a:r>
              <a:rPr lang="en-US" sz="2400" b="1" dirty="0">
                <a:latin typeface="Georgia" pitchFamily="18" charset="0"/>
              </a:rPr>
              <a:t>B</a:t>
            </a:r>
            <a:r>
              <a:rPr lang="en-US" sz="2400" dirty="0">
                <a:latin typeface="Georgia" pitchFamily="18" charset="0"/>
              </a:rPr>
              <a:t>(11:35)     </a:t>
            </a:r>
            <a:r>
              <a:rPr lang="en-US" sz="2400" b="1" dirty="0">
                <a:latin typeface="Georgia" pitchFamily="18" charset="0"/>
              </a:rPr>
              <a:t>C</a:t>
            </a:r>
            <a:r>
              <a:rPr lang="en-US" sz="2400" dirty="0">
                <a:latin typeface="Georgia" pitchFamily="18" charset="0"/>
              </a:rPr>
              <a:t>(12:00)     </a:t>
            </a:r>
            <a:r>
              <a:rPr lang="en-US" sz="2400" b="1" dirty="0">
                <a:latin typeface="Georgia" pitchFamily="18" charset="0"/>
              </a:rPr>
              <a:t>D</a:t>
            </a:r>
            <a:r>
              <a:rPr lang="en-US" sz="2400" dirty="0">
                <a:latin typeface="Georgia" pitchFamily="18" charset="0"/>
              </a:rPr>
              <a:t>(12:25)</a:t>
            </a:r>
          </a:p>
          <a:p>
            <a:r>
              <a:rPr lang="en-US" sz="3600" dirty="0" smtClean="0">
                <a:latin typeface="Georgia" pitchFamily="18" charset="0"/>
              </a:rPr>
              <a:t>5</a:t>
            </a:r>
            <a:r>
              <a:rPr lang="en-US" sz="3600" baseline="30000" dirty="0" smtClean="0">
                <a:latin typeface="Georgia" pitchFamily="18" charset="0"/>
              </a:rPr>
              <a:t>th	</a:t>
            </a:r>
            <a:r>
              <a:rPr lang="en-US" sz="3600" dirty="0" smtClean="0">
                <a:latin typeface="Georgia" pitchFamily="18" charset="0"/>
              </a:rPr>
              <a:t>    12:55 – 1:35</a:t>
            </a:r>
            <a:endParaRPr lang="en-US" sz="3600" baseline="30000" dirty="0" smtClean="0">
              <a:latin typeface="Georgia" pitchFamily="18" charset="0"/>
            </a:endParaRPr>
          </a:p>
          <a:p>
            <a:r>
              <a:rPr lang="en-US" sz="3600" dirty="0" smtClean="0">
                <a:latin typeface="Georgia" pitchFamily="18" charset="0"/>
              </a:rPr>
              <a:t>6</a:t>
            </a:r>
            <a:r>
              <a:rPr lang="en-US" sz="3600" baseline="30000" dirty="0" smtClean="0">
                <a:latin typeface="Georgia" pitchFamily="18" charset="0"/>
              </a:rPr>
              <a:t>th                  </a:t>
            </a:r>
            <a:r>
              <a:rPr lang="en-US" sz="3600" dirty="0" smtClean="0">
                <a:latin typeface="Georgia" pitchFamily="18" charset="0"/>
              </a:rPr>
              <a:t>1:40 – 2:20</a:t>
            </a:r>
            <a:endParaRPr lang="en-US" sz="3600" baseline="30000" dirty="0" smtClean="0">
              <a:latin typeface="Georgia" pitchFamily="18" charset="0"/>
            </a:endParaRPr>
          </a:p>
          <a:p>
            <a:r>
              <a:rPr lang="en-US" sz="3600" dirty="0" smtClean="0">
                <a:latin typeface="Georgia" pitchFamily="18" charset="0"/>
              </a:rPr>
              <a:t>7</a:t>
            </a:r>
            <a:r>
              <a:rPr lang="en-US" sz="3600" baseline="30000" dirty="0" smtClean="0">
                <a:latin typeface="Georgia" pitchFamily="18" charset="0"/>
              </a:rPr>
              <a:t>th                   </a:t>
            </a:r>
            <a:r>
              <a:rPr lang="en-US" sz="3600" dirty="0" smtClean="0">
                <a:latin typeface="Georgia" pitchFamily="18" charset="0"/>
              </a:rPr>
              <a:t>2:25 – 3:05</a:t>
            </a:r>
          </a:p>
          <a:p>
            <a:r>
              <a:rPr lang="en-US" sz="3600" i="1" dirty="0" smtClean="0">
                <a:solidFill>
                  <a:srgbClr val="FF0000"/>
                </a:solidFill>
                <a:latin typeface="Georgia" pitchFamily="18" charset="0"/>
              </a:rPr>
              <a:t>Pep Rally   3:05-3:35</a:t>
            </a:r>
          </a:p>
        </p:txBody>
      </p:sp>
    </p:spTree>
    <p:extLst>
      <p:ext uri="{BB962C8B-B14F-4D97-AF65-F5344CB8AC3E}">
        <p14:creationId xmlns:p14="http://schemas.microsoft.com/office/powerpoint/2010/main" val="15954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FTE 60 (Day 1 only) Bell Schedule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lnSpcReduction="10000"/>
          </a:bodyPr>
          <a:lstStyle/>
          <a:p>
            <a:r>
              <a:rPr lang="en-US" sz="3600" i="1" dirty="0" smtClean="0">
                <a:solidFill>
                  <a:srgbClr val="FF0000"/>
                </a:solidFill>
                <a:latin typeface="Georgia" pitchFamily="18" charset="0"/>
              </a:rPr>
              <a:t>ADV       8:20 – 9:20</a:t>
            </a:r>
          </a:p>
          <a:p>
            <a:r>
              <a:rPr lang="en-US" sz="3600" dirty="0" smtClean="0">
                <a:latin typeface="Georgia" pitchFamily="18" charset="0"/>
              </a:rPr>
              <a:t>1</a:t>
            </a:r>
            <a:r>
              <a:rPr lang="en-US" sz="3600" baseline="30000" dirty="0" smtClean="0">
                <a:latin typeface="Georgia" pitchFamily="18" charset="0"/>
              </a:rPr>
              <a:t>st	   	</a:t>
            </a:r>
            <a:r>
              <a:rPr lang="en-US" sz="3600" dirty="0" smtClean="0">
                <a:latin typeface="Georgia" pitchFamily="18" charset="0"/>
              </a:rPr>
              <a:t>   9:25 – 9:55       </a:t>
            </a:r>
          </a:p>
          <a:p>
            <a:r>
              <a:rPr lang="en-US" sz="3600" dirty="0" smtClean="0">
                <a:latin typeface="Georgia" pitchFamily="18" charset="0"/>
              </a:rPr>
              <a:t>2</a:t>
            </a:r>
            <a:r>
              <a:rPr lang="en-US" sz="3600" baseline="30000" dirty="0" smtClean="0">
                <a:latin typeface="Georgia" pitchFamily="18" charset="0"/>
              </a:rPr>
              <a:t>nd	</a:t>
            </a:r>
            <a:r>
              <a:rPr lang="en-US" sz="3600" dirty="0" smtClean="0">
                <a:latin typeface="Georgia" pitchFamily="18" charset="0"/>
              </a:rPr>
              <a:t>   10:00 – 10:30</a:t>
            </a:r>
          </a:p>
          <a:p>
            <a:r>
              <a:rPr lang="en-US" sz="3600" dirty="0" smtClean="0">
                <a:latin typeface="Georgia" pitchFamily="18" charset="0"/>
              </a:rPr>
              <a:t>3</a:t>
            </a:r>
            <a:r>
              <a:rPr lang="en-US" sz="3600" baseline="30000" dirty="0" smtClean="0">
                <a:latin typeface="Georgia" pitchFamily="18" charset="0"/>
              </a:rPr>
              <a:t>rd</a:t>
            </a:r>
            <a:r>
              <a:rPr lang="en-US" sz="3600" dirty="0" smtClean="0">
                <a:latin typeface="Georgia" pitchFamily="18" charset="0"/>
              </a:rPr>
              <a:t> 	   10:35 – 11:05</a:t>
            </a:r>
          </a:p>
          <a:p>
            <a:r>
              <a:rPr lang="en-US" sz="3600" dirty="0">
                <a:latin typeface="Georgia" pitchFamily="18" charset="0"/>
              </a:rPr>
              <a:t>4</a:t>
            </a:r>
            <a:r>
              <a:rPr lang="en-US" sz="3600" baseline="30000" dirty="0">
                <a:latin typeface="Georgia" pitchFamily="18" charset="0"/>
              </a:rPr>
              <a:t>th                 </a:t>
            </a:r>
            <a:r>
              <a:rPr lang="en-US" sz="3600" dirty="0">
                <a:latin typeface="Georgia" pitchFamily="18" charset="0"/>
              </a:rPr>
              <a:t>11:10 – 12:50</a:t>
            </a:r>
            <a:endParaRPr lang="en-US" sz="3600" baseline="30000" dirty="0">
              <a:latin typeface="Georgia" pitchFamily="18" charset="0"/>
            </a:endParaRPr>
          </a:p>
          <a:p>
            <a:pPr>
              <a:buNone/>
            </a:pPr>
            <a:r>
              <a:rPr lang="en-US" sz="3600" dirty="0">
                <a:latin typeface="Georgia" pitchFamily="18" charset="0"/>
              </a:rPr>
              <a:t>			</a:t>
            </a:r>
            <a:r>
              <a:rPr lang="en-US" sz="2400" b="1" dirty="0">
                <a:latin typeface="Georgia" pitchFamily="18" charset="0"/>
              </a:rPr>
              <a:t>A</a:t>
            </a:r>
            <a:r>
              <a:rPr lang="en-US" sz="2400" dirty="0">
                <a:latin typeface="Georgia" pitchFamily="18" charset="0"/>
              </a:rPr>
              <a:t>(11:10)       </a:t>
            </a:r>
            <a:r>
              <a:rPr lang="en-US" sz="2400" b="1" dirty="0">
                <a:latin typeface="Georgia" pitchFamily="18" charset="0"/>
              </a:rPr>
              <a:t>B</a:t>
            </a:r>
            <a:r>
              <a:rPr lang="en-US" sz="2400" dirty="0">
                <a:latin typeface="Georgia" pitchFamily="18" charset="0"/>
              </a:rPr>
              <a:t>(11:35)     </a:t>
            </a:r>
            <a:r>
              <a:rPr lang="en-US" sz="2400" b="1" dirty="0">
                <a:latin typeface="Georgia" pitchFamily="18" charset="0"/>
              </a:rPr>
              <a:t>C</a:t>
            </a:r>
            <a:r>
              <a:rPr lang="en-US" sz="2400" dirty="0">
                <a:latin typeface="Georgia" pitchFamily="18" charset="0"/>
              </a:rPr>
              <a:t>(12:00)     </a:t>
            </a:r>
            <a:r>
              <a:rPr lang="en-US" sz="2400" b="1" dirty="0">
                <a:latin typeface="Georgia" pitchFamily="18" charset="0"/>
              </a:rPr>
              <a:t>D</a:t>
            </a:r>
            <a:r>
              <a:rPr lang="en-US" sz="2400" dirty="0">
                <a:latin typeface="Georgia" pitchFamily="18" charset="0"/>
              </a:rPr>
              <a:t>(12:25)</a:t>
            </a:r>
          </a:p>
          <a:p>
            <a:r>
              <a:rPr lang="en-US" sz="3600" dirty="0">
                <a:latin typeface="Georgia" pitchFamily="18" charset="0"/>
              </a:rPr>
              <a:t>5</a:t>
            </a:r>
            <a:r>
              <a:rPr lang="en-US" sz="3600" baseline="30000" dirty="0">
                <a:latin typeface="Georgia" pitchFamily="18" charset="0"/>
              </a:rPr>
              <a:t>th	</a:t>
            </a:r>
            <a:r>
              <a:rPr lang="en-US" sz="3600" dirty="0">
                <a:latin typeface="Georgia" pitchFamily="18" charset="0"/>
              </a:rPr>
              <a:t>    12:55 – 1:45</a:t>
            </a:r>
            <a:endParaRPr lang="en-US" sz="3600" baseline="30000" dirty="0">
              <a:latin typeface="Georgia" pitchFamily="18" charset="0"/>
            </a:endParaRPr>
          </a:p>
          <a:p>
            <a:r>
              <a:rPr lang="en-US" sz="3600" dirty="0">
                <a:latin typeface="Georgia" pitchFamily="18" charset="0"/>
              </a:rPr>
              <a:t>6</a:t>
            </a:r>
            <a:r>
              <a:rPr lang="en-US" sz="3600" baseline="30000" dirty="0">
                <a:latin typeface="Georgia" pitchFamily="18" charset="0"/>
              </a:rPr>
              <a:t>th                  </a:t>
            </a:r>
            <a:r>
              <a:rPr lang="en-US" sz="3600" dirty="0">
                <a:latin typeface="Georgia" pitchFamily="18" charset="0"/>
              </a:rPr>
              <a:t>1:50 – 2:40</a:t>
            </a:r>
            <a:endParaRPr lang="en-US" sz="3600" baseline="30000" dirty="0">
              <a:latin typeface="Georgia" pitchFamily="18" charset="0"/>
            </a:endParaRPr>
          </a:p>
          <a:p>
            <a:r>
              <a:rPr lang="en-US" sz="3600" dirty="0">
                <a:latin typeface="Georgia" pitchFamily="18" charset="0"/>
              </a:rPr>
              <a:t>7</a:t>
            </a:r>
            <a:r>
              <a:rPr lang="en-US" sz="3600" baseline="30000" dirty="0">
                <a:latin typeface="Georgia" pitchFamily="18" charset="0"/>
              </a:rPr>
              <a:t>th                   </a:t>
            </a:r>
            <a:r>
              <a:rPr lang="en-US" sz="3600" dirty="0">
                <a:latin typeface="Georgia" pitchFamily="18" charset="0"/>
              </a:rPr>
              <a:t>2:45 – 3:35</a:t>
            </a:r>
          </a:p>
        </p:txBody>
      </p:sp>
    </p:spTree>
    <p:extLst>
      <p:ext uri="{BB962C8B-B14F-4D97-AF65-F5344CB8AC3E}">
        <p14:creationId xmlns:p14="http://schemas.microsoft.com/office/powerpoint/2010/main" val="2945051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3">
      <a:dk1>
        <a:srgbClr val="002D89"/>
      </a:dk1>
      <a:lt1>
        <a:sysClr val="window" lastClr="FFFFFF"/>
      </a:lt1>
      <a:dk2>
        <a:srgbClr val="5A6378"/>
      </a:dk2>
      <a:lt2>
        <a:srgbClr val="D4D4D6"/>
      </a:lt2>
      <a:accent1>
        <a:srgbClr val="BFBFBF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463</TotalTime>
  <Words>56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Corbel</vt:lpstr>
      <vt:lpstr>Georgia</vt:lpstr>
      <vt:lpstr>Wingdings</vt:lpstr>
      <vt:lpstr>Wingdings 2</vt:lpstr>
      <vt:lpstr>Wingdings 3</vt:lpstr>
      <vt:lpstr>Module</vt:lpstr>
      <vt:lpstr>West Hall High School </vt:lpstr>
      <vt:lpstr>#1 Regular Bell Schedule</vt:lpstr>
      <vt:lpstr>#2 Advisement Bell Schedule           (2nd and 4th Tuesdays)</vt:lpstr>
      <vt:lpstr>#3 Morning Assembly Schedule                (FTE 30 : Days 2-5)</vt:lpstr>
      <vt:lpstr>#4 Afternoon Pep Rally Schedule</vt:lpstr>
      <vt:lpstr>FTE 60 (Day 1 only) Bell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Hall High School</dc:title>
  <dc:creator>technician</dc:creator>
  <cp:lastModifiedBy>Turpin, Chris</cp:lastModifiedBy>
  <cp:revision>26</cp:revision>
  <dcterms:created xsi:type="dcterms:W3CDTF">2011-08-03T11:43:53Z</dcterms:created>
  <dcterms:modified xsi:type="dcterms:W3CDTF">2014-09-24T12:10:48Z</dcterms:modified>
</cp:coreProperties>
</file>